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BE7F-BDF6-4B60-BFBC-4BECC7ECFC9C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0BFC-4A1B-415A-BAFD-24877E55D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6" y="0"/>
            <a:ext cx="48245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Памятник погибшим в годы Гражданской войны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селе </a:t>
            </a:r>
            <a:r>
              <a:rPr lang="ru-RU" sz="2800" b="1" dirty="0" err="1" smtClean="0">
                <a:solidFill>
                  <a:srgbClr val="FF0000"/>
                </a:solidFill>
              </a:rPr>
              <a:t>Нижнекаянча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P\Desktop\999a379d-97fb-4781-908d-5d2b79ab5d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65815" cy="4221088"/>
          </a:xfrm>
          <a:prstGeom prst="rect">
            <a:avLst/>
          </a:prstGeom>
          <a:noFill/>
        </p:spPr>
      </p:pic>
      <p:pic>
        <p:nvPicPr>
          <p:cNvPr id="1027" name="Picture 3" descr="C:\Users\HP\Desktop\4c247c3a-af28-4af6-91d1-98a609cb3b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2952328" cy="3172281"/>
          </a:xfrm>
          <a:prstGeom prst="rect">
            <a:avLst/>
          </a:prstGeom>
          <a:noFill/>
        </p:spPr>
      </p:pic>
      <p:pic>
        <p:nvPicPr>
          <p:cNvPr id="1028" name="Picture 4" descr="C:\Users\HP\Desktop\6bbd94b0-9ea2-4eda-b12f-f32e4ba69d6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4926" t="35234" r="42009" b="12307"/>
          <a:stretch>
            <a:fillRect/>
          </a:stretch>
        </p:blipFill>
        <p:spPr bwMode="auto">
          <a:xfrm rot="16200000">
            <a:off x="5526106" y="3392996"/>
            <a:ext cx="2700300" cy="36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1268760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dirty="0" smtClean="0"/>
              <a:t>Памятник был открыт в 1960-х гг.  Первоначально это был железный памятник с пятиконечной звездой, списком погибших земляков за власть Советов 1919 году.</a:t>
            </a:r>
          </a:p>
          <a:p>
            <a:pPr indent="432000" algn="just"/>
            <a:r>
              <a:rPr lang="ru-RU" dirty="0" smtClean="0"/>
              <a:t>В 2019 г. при поддержке администрации </a:t>
            </a:r>
            <a:r>
              <a:rPr lang="ru-RU" dirty="0" err="1" smtClean="0"/>
              <a:t>Айского</a:t>
            </a:r>
            <a:r>
              <a:rPr lang="ru-RU" dirty="0" smtClean="0"/>
              <a:t> сельского совета был установлен мраморный памятник.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932040" cy="113813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Памятник погибшим в годы </a:t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Великой Отечественной войны </a:t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в селе </a:t>
            </a:r>
            <a:r>
              <a:rPr lang="ru-RU" sz="2500" b="1" dirty="0" err="1" smtClean="0">
                <a:solidFill>
                  <a:srgbClr val="FF0000"/>
                </a:solidFill>
              </a:rPr>
              <a:t>Нижнекаянча</a:t>
            </a:r>
            <a:r>
              <a:rPr lang="ru-RU" sz="2500" b="1" dirty="0" smtClean="0">
                <a:solidFill>
                  <a:srgbClr val="FF0000"/>
                </a:solidFill>
              </a:rPr>
              <a:t> 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P\Desktop\0cb896b7-6f83-438f-bd1c-673b7c3c8b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853" b="45906"/>
          <a:stretch>
            <a:fillRect/>
          </a:stretch>
        </p:blipFill>
        <p:spPr bwMode="auto">
          <a:xfrm>
            <a:off x="0" y="2060848"/>
            <a:ext cx="3240360" cy="2344091"/>
          </a:xfrm>
          <a:prstGeom prst="rect">
            <a:avLst/>
          </a:prstGeom>
          <a:noFill/>
        </p:spPr>
      </p:pic>
      <p:pic>
        <p:nvPicPr>
          <p:cNvPr id="2052" name="Picture 4" descr="C:\Users\HP\Desktop\6ea74cfc-a3df-4098-b285-7867da16d20e.jpg"/>
          <p:cNvPicPr>
            <a:picLocks noChangeAspect="1" noChangeArrowheads="1"/>
          </p:cNvPicPr>
          <p:nvPr/>
        </p:nvPicPr>
        <p:blipFill>
          <a:blip r:embed="rId3" cstate="print"/>
          <a:srcRect l="26768" t="34401" r="65" b="28550"/>
          <a:stretch>
            <a:fillRect/>
          </a:stretch>
        </p:blipFill>
        <p:spPr bwMode="auto">
          <a:xfrm>
            <a:off x="827584" y="4437112"/>
            <a:ext cx="3228551" cy="22048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1628800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dirty="0" smtClean="0"/>
              <a:t>Памятник был установлен в 1968 году. Его строили учащиеся нашей школы </a:t>
            </a:r>
            <a:r>
              <a:rPr lang="ru-RU" dirty="0" smtClean="0"/>
              <a:t>Хвостов Г.Т., Моисеев В.Г., Жданов Н.И., Беспалов И.Ф.</a:t>
            </a:r>
            <a:r>
              <a:rPr lang="ru-RU" dirty="0" smtClean="0"/>
              <a:t> под руководством учителя трудового обучения Кошелева Виктора Петровича.</a:t>
            </a:r>
          </a:p>
          <a:p>
            <a:pPr indent="432000" algn="just"/>
            <a:r>
              <a:rPr lang="ru-RU" dirty="0" smtClean="0"/>
              <a:t>На лицевой стороне памятника расположена пятиконечная звезда и даты начала и окончания Великой Отечественной войны «1941-1945». С правой стороны расположен список с именами погибших земляков, установленный в честь 70-летия Победы в Великой Отечественной войне.</a:t>
            </a:r>
          </a:p>
          <a:p>
            <a:pPr indent="432000" algn="just"/>
            <a:r>
              <a:rPr lang="ru-RU" dirty="0" smtClean="0"/>
              <a:t>Список погибших взят из Всероссийской книги памяти 1995 года и хранится в школьном краеведческом музее «Истоки» и </a:t>
            </a:r>
            <a:r>
              <a:rPr lang="ru-RU" dirty="0" err="1" smtClean="0"/>
              <a:t>Айской</a:t>
            </a:r>
            <a:r>
              <a:rPr lang="ru-RU" dirty="0" smtClean="0"/>
              <a:t> сельской администрации, таких фамилий на памятнике 95.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92688" cy="129614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Мемориальная доска </a:t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полного кавалера орденов Славы </a:t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Пьянкова Василия Петровича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P\Desktop\18df1fb2-61c1-40ab-8459-1993da0d2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84" t="8587" r="17813" b="30955"/>
          <a:stretch>
            <a:fillRect/>
          </a:stretch>
        </p:blipFill>
        <p:spPr bwMode="auto">
          <a:xfrm>
            <a:off x="3131840" y="4149080"/>
            <a:ext cx="2304256" cy="2501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HP\Downloads\WhatsApp Image 2020-08-25 at 22.18.39.jpeg"/>
          <p:cNvPicPr>
            <a:picLocks noChangeAspect="1" noChangeArrowheads="1"/>
          </p:cNvPicPr>
          <p:nvPr/>
        </p:nvPicPr>
        <p:blipFill>
          <a:blip r:embed="rId3" cstate="print"/>
          <a:srcRect l="23199" t="25139" r="37541" b="36489"/>
          <a:stretch>
            <a:fillRect/>
          </a:stretch>
        </p:blipFill>
        <p:spPr bwMode="auto">
          <a:xfrm>
            <a:off x="1187624" y="2924944"/>
            <a:ext cx="1872208" cy="2467910"/>
          </a:xfrm>
          <a:prstGeom prst="rect">
            <a:avLst/>
          </a:prstGeom>
          <a:noFill/>
        </p:spPr>
      </p:pic>
      <p:pic>
        <p:nvPicPr>
          <p:cNvPr id="3077" name="Picture 5" descr="C:\Users\HP\Desktop\dab076e5-6cf8-4d40-b3ed-07c6d549d017.jpg"/>
          <p:cNvPicPr>
            <a:picLocks noChangeAspect="1" noChangeArrowheads="1"/>
          </p:cNvPicPr>
          <p:nvPr/>
        </p:nvPicPr>
        <p:blipFill>
          <a:blip r:embed="rId4" cstate="print"/>
          <a:srcRect l="30046" t="9757" r="31585" b="57186"/>
          <a:stretch>
            <a:fillRect/>
          </a:stretch>
        </p:blipFill>
        <p:spPr bwMode="auto">
          <a:xfrm>
            <a:off x="251520" y="404664"/>
            <a:ext cx="2083438" cy="24208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1916832"/>
            <a:ext cx="5112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dirty="0" smtClean="0"/>
              <a:t>В честь 75-летия Победы в Великой Отечественной войне, 9 мая 2020 года, состоялось торжественное открытие мемориальной доски нашему земляку, полному кавалеру орденов Славы, Пьянкову Василию Петровичу.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183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Памятник погибшим в годы Гражданской войны  в селе Нижнекаянча</vt:lpstr>
      <vt:lpstr>Памятник погибшим в годы  Великой Отечественной войны  в селе Нижнекаянча </vt:lpstr>
      <vt:lpstr>Мемориальная доска  полного кавалера орденов Славы  Пьянкова Василия Петровича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погибшим в годы Гражданской войны в селе Нижнекаянча</dc:title>
  <dc:creator>HP</dc:creator>
  <cp:lastModifiedBy>HP</cp:lastModifiedBy>
  <cp:revision>7</cp:revision>
  <dcterms:created xsi:type="dcterms:W3CDTF">2020-08-25T14:27:09Z</dcterms:created>
  <dcterms:modified xsi:type="dcterms:W3CDTF">2020-08-25T15:33:43Z</dcterms:modified>
</cp:coreProperties>
</file>